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handoutMasterIdLst>
    <p:handoutMasterId r:id="rId13"/>
  </p:handoutMasterIdLst>
  <p:sldIdLst>
    <p:sldId id="331" r:id="rId2"/>
    <p:sldId id="257" r:id="rId3"/>
    <p:sldId id="258" r:id="rId4"/>
    <p:sldId id="261" r:id="rId5"/>
    <p:sldId id="260" r:id="rId6"/>
    <p:sldId id="263" r:id="rId7"/>
    <p:sldId id="262" r:id="rId8"/>
    <p:sldId id="268" r:id="rId9"/>
    <p:sldId id="267" r:id="rId10"/>
    <p:sldId id="271" r:id="rId11"/>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6" d="100"/>
          <a:sy n="76" d="100"/>
        </p:scale>
        <p:origin x="323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D8F7C46-4D11-4AF4-BF84-014CE86F37A4}"/>
              </a:ext>
            </a:extLst>
          </p:cNvPr>
          <p:cNvSpPr>
            <a:spLocks noGrp="1"/>
          </p:cNvSpPr>
          <p:nvPr>
            <p:ph type="hdr" sz="quarter"/>
          </p:nvPr>
        </p:nvSpPr>
        <p:spPr>
          <a:xfrm>
            <a:off x="0" y="0"/>
            <a:ext cx="3170357" cy="480547"/>
          </a:xfrm>
          <a:prstGeom prst="rect">
            <a:avLst/>
          </a:prstGeom>
        </p:spPr>
        <p:txBody>
          <a:bodyPr vert="horz" lIns="93790" tIns="46895" rIns="93790" bIns="46895" rtlCol="0"/>
          <a:lstStyle>
            <a:lvl1pPr algn="l">
              <a:defRPr sz="1200"/>
            </a:lvl1pPr>
          </a:lstStyle>
          <a:p>
            <a:r>
              <a:rPr lang="en-US" sz="1000">
                <a:latin typeface="Arial" panose="020B0604020202020204" pitchFamily="34" charset="0"/>
                <a:cs typeface="Arial" panose="020B0604020202020204" pitchFamily="34" charset="0"/>
              </a:rPr>
              <a:t>Class – A Study Of The Psalms (15)</a:t>
            </a:r>
          </a:p>
        </p:txBody>
      </p:sp>
      <p:sp>
        <p:nvSpPr>
          <p:cNvPr id="3" name="Date Placeholder 2">
            <a:extLst>
              <a:ext uri="{FF2B5EF4-FFF2-40B4-BE49-F238E27FC236}">
                <a16:creationId xmlns:a16="http://schemas.microsoft.com/office/drawing/2014/main" id="{D896927C-DCF7-41F9-A028-37E5789F72EE}"/>
              </a:ext>
            </a:extLst>
          </p:cNvPr>
          <p:cNvSpPr>
            <a:spLocks noGrp="1"/>
          </p:cNvSpPr>
          <p:nvPr>
            <p:ph type="dt" sz="quarter" idx="1"/>
          </p:nvPr>
        </p:nvSpPr>
        <p:spPr>
          <a:xfrm>
            <a:off x="4143209" y="0"/>
            <a:ext cx="3170357" cy="480547"/>
          </a:xfrm>
          <a:prstGeom prst="rect">
            <a:avLst/>
          </a:prstGeom>
        </p:spPr>
        <p:txBody>
          <a:bodyPr vert="horz" lIns="93790" tIns="46895" rIns="93790" bIns="46895" rtlCol="0"/>
          <a:lstStyle>
            <a:lvl1pPr algn="r">
              <a:defRPr sz="1200"/>
            </a:lvl1pPr>
          </a:lstStyle>
          <a:p>
            <a:r>
              <a:rPr lang="en-US" sz="1000">
                <a:latin typeface="Arial" panose="020B0604020202020204" pitchFamily="34" charset="0"/>
                <a:cs typeface="Arial" panose="020B0604020202020204" pitchFamily="34" charset="0"/>
              </a:rPr>
              <a:t>3/20/2022 am class</a:t>
            </a:r>
          </a:p>
        </p:txBody>
      </p:sp>
      <p:sp>
        <p:nvSpPr>
          <p:cNvPr id="4" name="Footer Placeholder 3">
            <a:extLst>
              <a:ext uri="{FF2B5EF4-FFF2-40B4-BE49-F238E27FC236}">
                <a16:creationId xmlns:a16="http://schemas.microsoft.com/office/drawing/2014/main" id="{AE4D59A4-E7D1-481A-98F6-6D950BB9CA30}"/>
              </a:ext>
            </a:extLst>
          </p:cNvPr>
          <p:cNvSpPr>
            <a:spLocks noGrp="1"/>
          </p:cNvSpPr>
          <p:nvPr>
            <p:ph type="ftr" sz="quarter" idx="2"/>
          </p:nvPr>
        </p:nvSpPr>
        <p:spPr>
          <a:xfrm>
            <a:off x="0" y="9120653"/>
            <a:ext cx="3170357" cy="480547"/>
          </a:xfrm>
          <a:prstGeom prst="rect">
            <a:avLst/>
          </a:prstGeom>
        </p:spPr>
        <p:txBody>
          <a:bodyPr vert="horz" lIns="93790" tIns="46895" rIns="93790" bIns="46895"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8C19614B-C49F-41DA-8429-C9C350912673}"/>
              </a:ext>
            </a:extLst>
          </p:cNvPr>
          <p:cNvSpPr>
            <a:spLocks noGrp="1"/>
          </p:cNvSpPr>
          <p:nvPr>
            <p:ph type="sldNum" sz="quarter" idx="3"/>
          </p:nvPr>
        </p:nvSpPr>
        <p:spPr>
          <a:xfrm>
            <a:off x="4143209" y="9120653"/>
            <a:ext cx="3170357" cy="480547"/>
          </a:xfrm>
          <a:prstGeom prst="rect">
            <a:avLst/>
          </a:prstGeom>
        </p:spPr>
        <p:txBody>
          <a:bodyPr vert="horz" lIns="93790" tIns="46895" rIns="93790" bIns="46895" rtlCol="0" anchor="b"/>
          <a:lstStyle>
            <a:lvl1pPr algn="r">
              <a:defRPr sz="1200"/>
            </a:lvl1pPr>
          </a:lstStyle>
          <a:p>
            <a:fld id="{9A1AADD5-E9FA-4AE5-9264-3310F3FFEDA1}"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8734487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357" cy="480547"/>
          </a:xfrm>
          <a:prstGeom prst="rect">
            <a:avLst/>
          </a:prstGeom>
        </p:spPr>
        <p:txBody>
          <a:bodyPr vert="horz" lIns="93790" tIns="46895" rIns="93790" bIns="46895" rtlCol="0"/>
          <a:lstStyle>
            <a:lvl1pPr algn="l">
              <a:defRPr sz="1200"/>
            </a:lvl1pPr>
          </a:lstStyle>
          <a:p>
            <a:r>
              <a:rPr lang="en-US"/>
              <a:t>Class – A Study Of The Psalms (15)</a:t>
            </a:r>
          </a:p>
        </p:txBody>
      </p:sp>
      <p:sp>
        <p:nvSpPr>
          <p:cNvPr id="3" name="Date Placeholder 2"/>
          <p:cNvSpPr>
            <a:spLocks noGrp="1"/>
          </p:cNvSpPr>
          <p:nvPr>
            <p:ph type="dt" idx="1"/>
          </p:nvPr>
        </p:nvSpPr>
        <p:spPr>
          <a:xfrm>
            <a:off x="4143209" y="0"/>
            <a:ext cx="3170357" cy="480547"/>
          </a:xfrm>
          <a:prstGeom prst="rect">
            <a:avLst/>
          </a:prstGeom>
        </p:spPr>
        <p:txBody>
          <a:bodyPr vert="horz" lIns="93790" tIns="46895" rIns="93790" bIns="46895" rtlCol="0"/>
          <a:lstStyle>
            <a:lvl1pPr algn="r">
              <a:defRPr sz="1200"/>
            </a:lvl1pPr>
          </a:lstStyle>
          <a:p>
            <a:r>
              <a:rPr lang="en-US"/>
              <a:t>3/20/2022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3790" tIns="46895" rIns="93790" bIns="46895" rtlCol="0" anchor="ctr"/>
          <a:lstStyle/>
          <a:p>
            <a:endParaRPr lang="en-US"/>
          </a:p>
        </p:txBody>
      </p:sp>
      <p:sp>
        <p:nvSpPr>
          <p:cNvPr id="5" name="Notes Placeholder 4"/>
          <p:cNvSpPr>
            <a:spLocks noGrp="1"/>
          </p:cNvSpPr>
          <p:nvPr>
            <p:ph type="body" sz="quarter" idx="3"/>
          </p:nvPr>
        </p:nvSpPr>
        <p:spPr>
          <a:xfrm>
            <a:off x="730867" y="4620395"/>
            <a:ext cx="5853468" cy="3781062"/>
          </a:xfrm>
          <a:prstGeom prst="rect">
            <a:avLst/>
          </a:prstGeom>
        </p:spPr>
        <p:txBody>
          <a:bodyPr vert="horz" lIns="93790" tIns="46895" rIns="93790" bIns="4689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653"/>
            <a:ext cx="3170357" cy="480547"/>
          </a:xfrm>
          <a:prstGeom prst="rect">
            <a:avLst/>
          </a:prstGeom>
        </p:spPr>
        <p:txBody>
          <a:bodyPr vert="horz" lIns="93790" tIns="46895" rIns="93790" bIns="46895"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209" y="9120653"/>
            <a:ext cx="3170357" cy="480547"/>
          </a:xfrm>
          <a:prstGeom prst="rect">
            <a:avLst/>
          </a:prstGeom>
        </p:spPr>
        <p:txBody>
          <a:bodyPr vert="horz" lIns="93790" tIns="46895" rIns="93790" bIns="46895" rtlCol="0" anchor="b"/>
          <a:lstStyle>
            <a:lvl1pPr algn="r">
              <a:defRPr sz="1200"/>
            </a:lvl1pPr>
          </a:lstStyle>
          <a:p>
            <a:fld id="{B9CA2748-C51D-48C2-B226-3EFF09E024F5}" type="slidenum">
              <a:rPr lang="en-US" smtClean="0"/>
              <a:t>‹#›</a:t>
            </a:fld>
            <a:endParaRPr lang="en-US"/>
          </a:p>
        </p:txBody>
      </p:sp>
    </p:spTree>
    <p:extLst>
      <p:ext uri="{BB962C8B-B14F-4D97-AF65-F5344CB8AC3E}">
        <p14:creationId xmlns:p14="http://schemas.microsoft.com/office/powerpoint/2010/main" val="88115424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7" y="14"/>
            <a:ext cx="9140825" cy="6850063"/>
            <a:chOff x="0" y="0"/>
            <a:chExt cx="5758" cy="4315"/>
          </a:xfrm>
        </p:grpSpPr>
        <p:grpSp>
          <p:nvGrpSpPr>
            <p:cNvPr id="3" name="Group 3"/>
            <p:cNvGrpSpPr>
              <a:grpSpLocks/>
            </p:cNvGrpSpPr>
            <p:nvPr userDrawn="1"/>
          </p:nvGrpSpPr>
          <p:grpSpPr bwMode="auto">
            <a:xfrm>
              <a:off x="1728" y="2230"/>
              <a:ext cx="4027" cy="2085"/>
              <a:chOff x="1728" y="2230"/>
              <a:chExt cx="4027" cy="2085"/>
            </a:xfrm>
          </p:grpSpPr>
          <p:sp>
            <p:nvSpPr>
              <p:cNvPr id="7172"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sz="1800"/>
              </a:p>
            </p:txBody>
          </p:sp>
          <p:sp>
            <p:nvSpPr>
              <p:cNvPr id="7173"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sz="1800"/>
              </a:p>
            </p:txBody>
          </p:sp>
          <p:sp>
            <p:nvSpPr>
              <p:cNvPr id="7174"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sz="1800"/>
              </a:p>
            </p:txBody>
          </p:sp>
          <p:sp>
            <p:nvSpPr>
              <p:cNvPr id="7175"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sz="1800"/>
              </a:p>
            </p:txBody>
          </p:sp>
          <p:sp>
            <p:nvSpPr>
              <p:cNvPr id="7176"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sz="1800"/>
              </a:p>
            </p:txBody>
          </p:sp>
        </p:grpSp>
        <p:sp>
          <p:nvSpPr>
            <p:cNvPr id="7177"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sz="1800"/>
            </a:p>
          </p:txBody>
        </p:sp>
        <p:sp>
          <p:nvSpPr>
            <p:cNvPr id="7178"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sz="1800"/>
            </a:p>
          </p:txBody>
        </p:sp>
      </p:grpSp>
      <p:sp>
        <p:nvSpPr>
          <p:cNvPr id="7179" name="Rectangle 11"/>
          <p:cNvSpPr>
            <a:spLocks noGrp="1" noChangeArrowheads="1"/>
          </p:cNvSpPr>
          <p:nvPr>
            <p:ph type="ctrTitle" sz="quarter"/>
          </p:nvPr>
        </p:nvSpPr>
        <p:spPr>
          <a:xfrm>
            <a:off x="685800" y="1736739"/>
            <a:ext cx="7772400" cy="1920875"/>
          </a:xfrm>
        </p:spPr>
        <p:txBody>
          <a:bodyPr/>
          <a:lstStyle>
            <a:lvl1pPr>
              <a:defRPr sz="6000"/>
            </a:lvl1pPr>
          </a:lstStyle>
          <a:p>
            <a:r>
              <a:rPr lang="en-US"/>
              <a:t>Click to edit Master title style</a:t>
            </a:r>
          </a:p>
        </p:txBody>
      </p:sp>
      <p:sp>
        <p:nvSpPr>
          <p:cNvPr id="7180"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181" name="Rectangle 13"/>
          <p:cNvSpPr>
            <a:spLocks noGrp="1" noChangeArrowheads="1"/>
          </p:cNvSpPr>
          <p:nvPr>
            <p:ph type="dt" sz="quarter" idx="2"/>
          </p:nvPr>
        </p:nvSpPr>
        <p:spPr>
          <a:xfrm>
            <a:off x="457200" y="6248400"/>
            <a:ext cx="2133600" cy="476250"/>
          </a:xfrm>
        </p:spPr>
        <p:txBody>
          <a:bodyPr/>
          <a:lstStyle>
            <a:lvl1pPr>
              <a:defRPr/>
            </a:lvl1pPr>
          </a:lstStyle>
          <a:p>
            <a:fld id="{6C7E2EF4-5054-4F7C-91C9-E35CC996D3E7}" type="datetimeFigureOut">
              <a:rPr lang="en-US" smtClean="0"/>
              <a:pPr/>
              <a:t>4/23/2022</a:t>
            </a:fld>
            <a:endParaRPr lang="en-US"/>
          </a:p>
        </p:txBody>
      </p:sp>
      <p:sp>
        <p:nvSpPr>
          <p:cNvPr id="7182" name="Rectangle 14"/>
          <p:cNvSpPr>
            <a:spLocks noGrp="1" noChangeArrowheads="1"/>
          </p:cNvSpPr>
          <p:nvPr>
            <p:ph type="ftr" sz="quarter" idx="3"/>
          </p:nvPr>
        </p:nvSpPr>
        <p:spPr>
          <a:xfrm>
            <a:off x="3124200" y="6251575"/>
            <a:ext cx="2895600" cy="476250"/>
          </a:xfrm>
        </p:spPr>
        <p:txBody>
          <a:bodyPr/>
          <a:lstStyle>
            <a:lvl1pPr>
              <a:defRPr/>
            </a:lvl1pPr>
          </a:lstStyle>
          <a:p>
            <a:endParaRPr lang="en-US"/>
          </a:p>
        </p:txBody>
      </p:sp>
      <p:sp>
        <p:nvSpPr>
          <p:cNvPr id="7183" name="Rectangle 15"/>
          <p:cNvSpPr>
            <a:spLocks noGrp="1" noChangeArrowheads="1"/>
          </p:cNvSpPr>
          <p:nvPr>
            <p:ph type="sldNum" sz="quarter" idx="4"/>
          </p:nvPr>
        </p:nvSpPr>
        <p:spPr>
          <a:xfrm>
            <a:off x="6553200" y="6254750"/>
            <a:ext cx="2133600" cy="476250"/>
          </a:xfrm>
        </p:spPr>
        <p:txBody>
          <a:bodyPr/>
          <a:lstStyle>
            <a:lvl1pPr>
              <a:defRPr/>
            </a:lvl1pPr>
          </a:lstStyle>
          <a:p>
            <a:fld id="{34A3E3A3-8F81-4314-90CE-9C987AD01EF2}" type="slidenum">
              <a:rPr lang="en-US" smtClean="0"/>
              <a:pPr/>
              <a:t>‹#›</a:t>
            </a:fld>
            <a:endParaRPr lang="en-US"/>
          </a:p>
        </p:txBody>
      </p:sp>
    </p:spTree>
    <p:extLst>
      <p:ext uri="{BB962C8B-B14F-4D97-AF65-F5344CB8AC3E}">
        <p14:creationId xmlns:p14="http://schemas.microsoft.com/office/powerpoint/2010/main" val="3745393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4/23/2022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472298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52"/>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52"/>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4/23/2022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14577766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6"/>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600206"/>
            <a:ext cx="4038600" cy="4525963"/>
          </a:xfrm>
        </p:spPr>
        <p:txBody>
          <a:bodyPr/>
          <a:lstStyle/>
          <a:p>
            <a:r>
              <a:rPr lang="en-US"/>
              <a:t>Click icon to add clip art</a:t>
            </a:r>
          </a:p>
        </p:txBody>
      </p:sp>
      <p:sp>
        <p:nvSpPr>
          <p:cNvPr id="5" name="Date Placeholder 4"/>
          <p:cNvSpPr>
            <a:spLocks noGrp="1"/>
          </p:cNvSpPr>
          <p:nvPr>
            <p:ph type="dt" sz="half" idx="10"/>
          </p:nvPr>
        </p:nvSpPr>
        <p:spPr>
          <a:xfrm>
            <a:off x="457200" y="6251575"/>
            <a:ext cx="2133600" cy="476250"/>
          </a:xfrm>
        </p:spPr>
        <p:txBody>
          <a:bodyPr/>
          <a:lstStyle>
            <a:lvl1pPr>
              <a:defRPr/>
            </a:lvl1pPr>
          </a:lstStyle>
          <a:p>
            <a:fld id="{6C7E2EF4-5054-4F7C-91C9-E35CC996D3E7}" type="datetimeFigureOut">
              <a:rPr lang="en-US" smtClean="0"/>
              <a:pPr/>
              <a:t>4/23/2022</a:t>
            </a:fld>
            <a:endParaRPr lang="en-US"/>
          </a:p>
        </p:txBody>
      </p:sp>
      <p:sp>
        <p:nvSpPr>
          <p:cNvPr id="6" name="Slide Number Placeholder 5"/>
          <p:cNvSpPr>
            <a:spLocks noGrp="1"/>
          </p:cNvSpPr>
          <p:nvPr>
            <p:ph type="sldNum" sz="quarter" idx="11"/>
          </p:nvPr>
        </p:nvSpPr>
        <p:spPr>
          <a:xfrm>
            <a:off x="6553200" y="6248400"/>
            <a:ext cx="2133600" cy="476250"/>
          </a:xfrm>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a:xfrm>
            <a:off x="3124200" y="6248400"/>
            <a:ext cx="2895600" cy="476250"/>
          </a:xfrm>
        </p:spPr>
        <p:txBody>
          <a:bodyPr/>
          <a:lstStyle>
            <a:lvl1pPr>
              <a:defRPr/>
            </a:lvl1pPr>
          </a:lstStyle>
          <a:p>
            <a:endParaRPr lang="en-US"/>
          </a:p>
        </p:txBody>
      </p:sp>
    </p:spTree>
    <p:extLst>
      <p:ext uri="{BB962C8B-B14F-4D97-AF65-F5344CB8AC3E}">
        <p14:creationId xmlns:p14="http://schemas.microsoft.com/office/powerpoint/2010/main" val="4082342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4/23/2022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596030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4"/>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4/23/2022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047091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6C7E2EF4-5054-4F7C-91C9-E35CC996D3E7}" type="datetimeFigureOut">
              <a:rPr lang="en-US" smtClean="0"/>
              <a:pPr/>
              <a:t>4/23/2022</a:t>
            </a:fld>
            <a:endParaRPr lang="en-US"/>
          </a:p>
        </p:txBody>
      </p:sp>
      <p:sp>
        <p:nvSpPr>
          <p:cNvPr id="6" name="Slide Number Placeholder 5"/>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850267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2"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2"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6C7E2EF4-5054-4F7C-91C9-E35CC996D3E7}" type="datetimeFigureOut">
              <a:rPr lang="en-US" smtClean="0"/>
              <a:pPr/>
              <a:t>4/23/2022</a:t>
            </a:fld>
            <a:endParaRPr lang="en-US"/>
          </a:p>
        </p:txBody>
      </p:sp>
      <p:sp>
        <p:nvSpPr>
          <p:cNvPr id="8" name="Slide Number Placeholder 7"/>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9" name="Footer Placeholder 8"/>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72072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6C7E2EF4-5054-4F7C-91C9-E35CC996D3E7}" type="datetimeFigureOut">
              <a:rPr lang="en-US" smtClean="0"/>
              <a:pPr/>
              <a:t>4/23/2022</a:t>
            </a:fld>
            <a:endParaRPr lang="en-US"/>
          </a:p>
        </p:txBody>
      </p:sp>
      <p:sp>
        <p:nvSpPr>
          <p:cNvPr id="4" name="Slide Number Placeholder 3"/>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5" name="Footer Placeholder 4"/>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873461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6C7E2EF4-5054-4F7C-91C9-E35CC996D3E7}" type="datetimeFigureOut">
              <a:rPr lang="en-US" smtClean="0"/>
              <a:pPr/>
              <a:t>4/23/2022</a:t>
            </a:fld>
            <a:endParaRPr lang="en-US"/>
          </a:p>
        </p:txBody>
      </p:sp>
      <p:sp>
        <p:nvSpPr>
          <p:cNvPr id="3" name="Slide Number Placeholder 2"/>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4" name="Footer Placeholder 3"/>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3879441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6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6C7E2EF4-5054-4F7C-91C9-E35CC996D3E7}" type="datetimeFigureOut">
              <a:rPr lang="en-US" smtClean="0"/>
              <a:pPr/>
              <a:t>4/23/2022</a:t>
            </a:fld>
            <a:endParaRPr lang="en-US"/>
          </a:p>
        </p:txBody>
      </p:sp>
      <p:sp>
        <p:nvSpPr>
          <p:cNvPr id="6" name="Slide Number Placeholder 5"/>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4145482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6C7E2EF4-5054-4F7C-91C9-E35CC996D3E7}" type="datetimeFigureOut">
              <a:rPr lang="en-US" smtClean="0"/>
              <a:pPr/>
              <a:t>4/23/2022</a:t>
            </a:fld>
            <a:endParaRPr lang="en-US"/>
          </a:p>
        </p:txBody>
      </p:sp>
      <p:sp>
        <p:nvSpPr>
          <p:cNvPr id="6" name="Slide Number Placeholder 5"/>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1854929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fld id="{6C7E2EF4-5054-4F7C-91C9-E35CC996D3E7}" type="datetimeFigureOut">
              <a:rPr lang="en-US" smtClean="0"/>
              <a:pPr/>
              <a:t>4/23/2022</a:t>
            </a:fld>
            <a:endParaRPr lang="en-US"/>
          </a:p>
        </p:txBody>
      </p:sp>
      <p:sp>
        <p:nvSpPr>
          <p:cNvPr id="6147"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34A3E3A3-8F81-4314-90CE-9C987AD01EF2}" type="slidenum">
              <a:rPr lang="en-US" smtClean="0"/>
              <a:pPr/>
              <a:t>‹#›</a:t>
            </a:fld>
            <a:endParaRPr lang="en-US"/>
          </a:p>
        </p:txBody>
      </p:sp>
      <p:grpSp>
        <p:nvGrpSpPr>
          <p:cNvPr id="2" name="Group 4"/>
          <p:cNvGrpSpPr>
            <a:grpSpLocks/>
          </p:cNvGrpSpPr>
          <p:nvPr/>
        </p:nvGrpSpPr>
        <p:grpSpPr bwMode="auto">
          <a:xfrm>
            <a:off x="7" y="14"/>
            <a:ext cx="9140825" cy="6850063"/>
            <a:chOff x="0" y="0"/>
            <a:chExt cx="5758" cy="4315"/>
          </a:xfrm>
        </p:grpSpPr>
        <p:grpSp>
          <p:nvGrpSpPr>
            <p:cNvPr id="3" name="Group 5"/>
            <p:cNvGrpSpPr>
              <a:grpSpLocks/>
            </p:cNvGrpSpPr>
            <p:nvPr userDrawn="1"/>
          </p:nvGrpSpPr>
          <p:grpSpPr bwMode="auto">
            <a:xfrm>
              <a:off x="1728" y="2230"/>
              <a:ext cx="4027" cy="2085"/>
              <a:chOff x="1728" y="2230"/>
              <a:chExt cx="4027" cy="2085"/>
            </a:xfrm>
          </p:grpSpPr>
          <p:sp>
            <p:nvSpPr>
              <p:cNvPr id="6150"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sz="1800"/>
              </a:p>
            </p:txBody>
          </p:sp>
          <p:sp>
            <p:nvSpPr>
              <p:cNvPr id="6151"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sz="1800"/>
              </a:p>
            </p:txBody>
          </p:sp>
          <p:sp>
            <p:nvSpPr>
              <p:cNvPr id="6152"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sz="1800"/>
              </a:p>
            </p:txBody>
          </p:sp>
          <p:sp>
            <p:nvSpPr>
              <p:cNvPr id="6153"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sz="1800"/>
              </a:p>
            </p:txBody>
          </p:sp>
          <p:sp>
            <p:nvSpPr>
              <p:cNvPr id="6154"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sz="1800"/>
              </a:p>
            </p:txBody>
          </p:sp>
        </p:grpSp>
        <p:sp>
          <p:nvSpPr>
            <p:cNvPr id="6155"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sz="1800"/>
            </a:p>
          </p:txBody>
        </p:sp>
        <p:sp>
          <p:nvSpPr>
            <p:cNvPr id="6156"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sz="1800"/>
            </a:p>
          </p:txBody>
        </p:sp>
      </p:grpSp>
      <p:sp>
        <p:nvSpPr>
          <p:cNvPr id="6157"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58"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endParaRPr lang="en-US"/>
          </a:p>
        </p:txBody>
      </p:sp>
      <p:sp>
        <p:nvSpPr>
          <p:cNvPr id="6159" name="Rectangle 15"/>
          <p:cNvSpPr>
            <a:spLocks noGrp="1" noChangeArrowheads="1"/>
          </p:cNvSpPr>
          <p:nvPr>
            <p:ph type="body" idx="1"/>
          </p:nvPr>
        </p:nvSpPr>
        <p:spPr bwMode="auto">
          <a:xfrm>
            <a:off x="457200" y="1600206"/>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66485493"/>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1" fontAlgn="base" hangingPunct="1">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8FD42-A963-4CCE-B7E9-42F50985950B}"/>
              </a:ext>
            </a:extLst>
          </p:cNvPr>
          <p:cNvSpPr>
            <a:spLocks noGrp="1"/>
          </p:cNvSpPr>
          <p:nvPr>
            <p:ph type="ctrTitle" sz="quarter"/>
          </p:nvPr>
        </p:nvSpPr>
        <p:spPr>
          <a:xfrm>
            <a:off x="685800" y="1409577"/>
            <a:ext cx="7772400" cy="2862322"/>
          </a:xfrm>
        </p:spPr>
        <p:txBody>
          <a:bodyPr>
            <a:spAutoFit/>
          </a:bodyPr>
          <a:lstStyle/>
          <a:p>
            <a:pPr>
              <a:spcBef>
                <a:spcPts val="0"/>
              </a:spcBef>
              <a:spcAft>
                <a:spcPts val="0"/>
              </a:spcAft>
            </a:pPr>
            <a:r>
              <a:rPr lang="en-US" sz="4400" dirty="0">
                <a:solidFill>
                  <a:schemeClr val="tx1"/>
                </a:solidFill>
                <a:latin typeface="Arial" panose="020B0604020202020204" pitchFamily="34" charset="0"/>
                <a:ea typeface="Arial" panose="020B0604020202020204" pitchFamily="34" charset="0"/>
                <a:cs typeface="Arial" panose="020B0604020202020204" pitchFamily="34" charset="0"/>
              </a:rPr>
              <a:t>Studying the Psalms</a:t>
            </a:r>
            <a:br>
              <a:rPr lang="en-US" sz="4400" dirty="0">
                <a:solidFill>
                  <a:schemeClr val="tx1"/>
                </a:solidFill>
                <a:latin typeface="Arial" panose="020B0604020202020204" pitchFamily="34" charset="0"/>
                <a:ea typeface="Arial" panose="020B0604020202020204" pitchFamily="34" charset="0"/>
                <a:cs typeface="Arial" panose="020B0604020202020204" pitchFamily="34" charset="0"/>
              </a:rPr>
            </a:br>
            <a:r>
              <a:rPr lang="en-US" sz="4400" b="0" dirty="0">
                <a:solidFill>
                  <a:schemeClr val="tx1"/>
                </a:solidFill>
                <a:latin typeface="Arial" panose="020B0604020202020204" pitchFamily="34" charset="0"/>
                <a:ea typeface="Arial" panose="020B0604020202020204" pitchFamily="34" charset="0"/>
                <a:cs typeface="Arial" panose="020B0604020202020204" pitchFamily="34" charset="0"/>
              </a:rPr>
              <a:t>“</a:t>
            </a:r>
            <a:r>
              <a:rPr lang="en-US" sz="4400" dirty="0">
                <a:solidFill>
                  <a:schemeClr val="tx1"/>
                </a:solidFill>
                <a:latin typeface="Arial" panose="020B0604020202020204" pitchFamily="34" charset="0"/>
                <a:ea typeface="Arial" panose="020B0604020202020204" pitchFamily="34" charset="0"/>
                <a:cs typeface="Arial" panose="020B0604020202020204" pitchFamily="34" charset="0"/>
              </a:rPr>
              <a:t>Psalms of Praise</a:t>
            </a:r>
            <a:r>
              <a:rPr lang="en-US" sz="4400" b="0" dirty="0">
                <a:solidFill>
                  <a:schemeClr val="tx1"/>
                </a:solidFill>
                <a:latin typeface="Arial" panose="020B0604020202020204" pitchFamily="34" charset="0"/>
                <a:ea typeface="Arial" panose="020B0604020202020204" pitchFamily="34" charset="0"/>
                <a:cs typeface="Arial" panose="020B0604020202020204" pitchFamily="34" charset="0"/>
              </a:rPr>
              <a:t>”</a:t>
            </a:r>
            <a:br>
              <a:rPr lang="en-US" sz="4400" dirty="0">
                <a:solidFill>
                  <a:schemeClr val="tx1"/>
                </a:solidFill>
                <a:latin typeface="Arial" panose="020B0604020202020204" pitchFamily="34" charset="0"/>
                <a:ea typeface="Arial" panose="020B0604020202020204" pitchFamily="34" charset="0"/>
                <a:cs typeface="Arial" panose="020B0604020202020204" pitchFamily="34" charset="0"/>
              </a:rPr>
            </a:br>
            <a:br>
              <a:rPr lang="en-US" sz="4400" dirty="0">
                <a:solidFill>
                  <a:schemeClr val="tx1"/>
                </a:solidFill>
                <a:latin typeface="Arial" panose="020B0604020202020204" pitchFamily="34" charset="0"/>
                <a:ea typeface="PMingLiU" panose="02020500000000000000" pitchFamily="18" charset="-120"/>
                <a:cs typeface="Arial" panose="020B0604020202020204" pitchFamily="34" charset="0"/>
              </a:rPr>
            </a:br>
            <a:r>
              <a:rPr lang="en-US" sz="4800" dirty="0">
                <a:solidFill>
                  <a:schemeClr val="tx1"/>
                </a:solidFill>
                <a:latin typeface="Arial" panose="020B0604020202020204" pitchFamily="34" charset="0"/>
                <a:ea typeface="PMingLiU" panose="02020500000000000000" pitchFamily="18" charset="-120"/>
                <a:cs typeface="Arial" panose="020B0604020202020204" pitchFamily="34" charset="0"/>
              </a:rPr>
              <a:t>Psalms 65</a:t>
            </a:r>
            <a:endParaRPr lang="en-US" dirty="0">
              <a:solidFill>
                <a:schemeClr val="tx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A46EE66-57DE-4101-BAC0-6065F6D48EA7}"/>
              </a:ext>
            </a:extLst>
          </p:cNvPr>
          <p:cNvSpPr txBox="1"/>
          <p:nvPr/>
        </p:nvSpPr>
        <p:spPr>
          <a:xfrm>
            <a:off x="3390159" y="5924562"/>
            <a:ext cx="2375971"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March 20, 2022</a:t>
            </a:r>
          </a:p>
        </p:txBody>
      </p:sp>
    </p:spTree>
    <p:extLst>
      <p:ext uri="{BB962C8B-B14F-4D97-AF65-F5344CB8AC3E}">
        <p14:creationId xmlns:p14="http://schemas.microsoft.com/office/powerpoint/2010/main" val="3159957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75EC5D-9CEC-471F-9A35-3C05BB236F47}"/>
              </a:ext>
            </a:extLst>
          </p:cNvPr>
          <p:cNvSpPr>
            <a:spLocks noGrp="1"/>
          </p:cNvSpPr>
          <p:nvPr>
            <p:ph idx="1"/>
          </p:nvPr>
        </p:nvSpPr>
        <p:spPr>
          <a:xfrm>
            <a:off x="103696" y="2348925"/>
            <a:ext cx="8936608" cy="3908762"/>
          </a:xfrm>
        </p:spPr>
        <p:txBody>
          <a:bodyPr wrap="square">
            <a:spAutoFit/>
          </a:bodyPr>
          <a:lstStyle/>
          <a:p>
            <a:pPr marL="0" indent="0">
              <a:spcBef>
                <a:spcPts val="0"/>
              </a:spcBef>
              <a:buNone/>
            </a:pPr>
            <a:r>
              <a:rPr lang="en-US" sz="3100" dirty="0"/>
              <a:t>God’s power at work on behalf of His people. Verses 5-8</a:t>
            </a:r>
          </a:p>
          <a:p>
            <a:pPr marL="0" indent="0">
              <a:spcBef>
                <a:spcPts val="0"/>
              </a:spcBef>
              <a:buNone/>
            </a:pPr>
            <a:r>
              <a:rPr lang="en-US" sz="3100" dirty="0"/>
              <a:t>Psalms 65:6-7, </a:t>
            </a:r>
            <a:r>
              <a:rPr lang="en-US" sz="3100" i="1" dirty="0"/>
              <a:t>“Who by his strength setteth fast the mountains, being girded about with might; Who stilleth the roaring of the seas, the roaring of their waves, and the tumult of the peoples.”</a:t>
            </a:r>
          </a:p>
          <a:p>
            <a:pPr>
              <a:spcBef>
                <a:spcPts val="0"/>
              </a:spcBef>
            </a:pPr>
            <a:r>
              <a:rPr lang="en-US" sz="3100" dirty="0"/>
              <a:t>See Psalms 93:1, 3-4</a:t>
            </a:r>
          </a:p>
          <a:p>
            <a:pPr>
              <a:spcBef>
                <a:spcPts val="0"/>
              </a:spcBef>
            </a:pPr>
            <a:r>
              <a:rPr lang="en-US" sz="3100" dirty="0"/>
              <a:t>His great power is visible to all. Romans 1:20; </a:t>
            </a:r>
            <a:br>
              <a:rPr lang="en-US" sz="3100" dirty="0"/>
            </a:br>
            <a:r>
              <a:rPr lang="en-US" sz="3100" dirty="0"/>
              <a:t>cf. Acts 14:16-17</a:t>
            </a:r>
          </a:p>
          <a:p>
            <a:pPr>
              <a:spcBef>
                <a:spcPts val="0"/>
              </a:spcBef>
            </a:pPr>
            <a:r>
              <a:rPr lang="en-US" sz="3100" dirty="0"/>
              <a:t>Note: Mark 4:39; cf. Psalms 107:29; Isaiah 17:12-13</a:t>
            </a:r>
          </a:p>
        </p:txBody>
      </p:sp>
      <p:sp>
        <p:nvSpPr>
          <p:cNvPr id="6" name="Title 1">
            <a:extLst>
              <a:ext uri="{FF2B5EF4-FFF2-40B4-BE49-F238E27FC236}">
                <a16:creationId xmlns:a16="http://schemas.microsoft.com/office/drawing/2014/main" id="{73DF763F-8662-4FD5-BE28-C7AC0C5FEDC5}"/>
              </a:ext>
            </a:extLst>
          </p:cNvPr>
          <p:cNvSpPr>
            <a:spLocks noGrp="1"/>
          </p:cNvSpPr>
          <p:nvPr>
            <p:ph type="title"/>
          </p:nvPr>
        </p:nvSpPr>
        <p:spPr>
          <a:xfrm>
            <a:off x="94267" y="50237"/>
            <a:ext cx="8946037" cy="2123658"/>
          </a:xfrm>
        </p:spPr>
        <p:txBody>
          <a:bodyPr wrap="square">
            <a:spAutoFit/>
          </a:bodyPr>
          <a:lstStyle/>
          <a:p>
            <a:r>
              <a:rPr lang="en-US" dirty="0">
                <a:solidFill>
                  <a:schemeClr val="tx1"/>
                </a:solidFill>
              </a:rPr>
              <a:t>Psalms 65</a:t>
            </a:r>
            <a:br>
              <a:rPr lang="en-US" dirty="0">
                <a:solidFill>
                  <a:schemeClr val="tx1"/>
                </a:solidFill>
              </a:rPr>
            </a:br>
            <a:r>
              <a:rPr lang="en-US" dirty="0">
                <a:solidFill>
                  <a:schemeClr val="tx1"/>
                </a:solidFill>
              </a:rPr>
              <a:t>Praise And Thanksgiving For God’s Abundant Favor To Earth And Man</a:t>
            </a:r>
          </a:p>
        </p:txBody>
      </p:sp>
    </p:spTree>
    <p:extLst>
      <p:ext uri="{BB962C8B-B14F-4D97-AF65-F5344CB8AC3E}">
        <p14:creationId xmlns:p14="http://schemas.microsoft.com/office/powerpoint/2010/main" val="4188629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2ED1B-F1B2-4C1C-8A59-439ACE5D5738}"/>
              </a:ext>
            </a:extLst>
          </p:cNvPr>
          <p:cNvSpPr>
            <a:spLocks noGrp="1"/>
          </p:cNvSpPr>
          <p:nvPr>
            <p:ph type="title"/>
          </p:nvPr>
        </p:nvSpPr>
        <p:spPr>
          <a:xfrm>
            <a:off x="94267" y="50237"/>
            <a:ext cx="8946037" cy="2123658"/>
          </a:xfrm>
        </p:spPr>
        <p:txBody>
          <a:bodyPr wrap="square">
            <a:spAutoFit/>
          </a:bodyPr>
          <a:lstStyle/>
          <a:p>
            <a:r>
              <a:rPr lang="en-US" dirty="0">
                <a:solidFill>
                  <a:schemeClr val="tx1"/>
                </a:solidFill>
              </a:rPr>
              <a:t>Psalms 65</a:t>
            </a:r>
            <a:br>
              <a:rPr lang="en-US" dirty="0">
                <a:solidFill>
                  <a:schemeClr val="tx1"/>
                </a:solidFill>
              </a:rPr>
            </a:br>
            <a:r>
              <a:rPr lang="en-US" dirty="0">
                <a:solidFill>
                  <a:schemeClr val="tx1"/>
                </a:solidFill>
              </a:rPr>
              <a:t>Praise And Thanksgiving For God’s Abundant Favor To Earth And Man</a:t>
            </a:r>
          </a:p>
        </p:txBody>
      </p:sp>
      <p:sp>
        <p:nvSpPr>
          <p:cNvPr id="3" name="Content Placeholder 2">
            <a:extLst>
              <a:ext uri="{FF2B5EF4-FFF2-40B4-BE49-F238E27FC236}">
                <a16:creationId xmlns:a16="http://schemas.microsoft.com/office/drawing/2014/main" id="{3AA265D0-0B95-4ED3-8981-F9679FEEAC8E}"/>
              </a:ext>
            </a:extLst>
          </p:cNvPr>
          <p:cNvSpPr>
            <a:spLocks noGrp="1"/>
          </p:cNvSpPr>
          <p:nvPr>
            <p:ph idx="1"/>
          </p:nvPr>
        </p:nvSpPr>
        <p:spPr>
          <a:xfrm>
            <a:off x="628650" y="2309142"/>
            <a:ext cx="7886700" cy="2751522"/>
          </a:xfrm>
        </p:spPr>
        <p:txBody>
          <a:bodyPr>
            <a:spAutoFit/>
          </a:bodyPr>
          <a:lstStyle/>
          <a:p>
            <a:r>
              <a:rPr lang="en-US" dirty="0"/>
              <a:t>Author: Likely David.</a:t>
            </a:r>
          </a:p>
          <a:p>
            <a:r>
              <a:rPr lang="en-US" dirty="0" err="1"/>
              <a:t>Delitzch</a:t>
            </a:r>
            <a:r>
              <a:rPr lang="en-US" dirty="0"/>
              <a:t> places it after Sennacherib’s invasion and destruction and now a crop has been gathered. This does not fit the time of David.</a:t>
            </a:r>
          </a:p>
          <a:p>
            <a:r>
              <a:rPr lang="en-US" dirty="0"/>
              <a:t>Barnes and others defend David as the author.</a:t>
            </a:r>
          </a:p>
        </p:txBody>
      </p:sp>
    </p:spTree>
    <p:extLst>
      <p:ext uri="{BB962C8B-B14F-4D97-AF65-F5344CB8AC3E}">
        <p14:creationId xmlns:p14="http://schemas.microsoft.com/office/powerpoint/2010/main" val="3709668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EF9446-7499-4EF8-8B63-1B12B29D352F}"/>
              </a:ext>
            </a:extLst>
          </p:cNvPr>
          <p:cNvSpPr>
            <a:spLocks noGrp="1"/>
          </p:cNvSpPr>
          <p:nvPr>
            <p:ph idx="1"/>
          </p:nvPr>
        </p:nvSpPr>
        <p:spPr>
          <a:xfrm>
            <a:off x="103696" y="2212124"/>
            <a:ext cx="8936608" cy="4401205"/>
          </a:xfrm>
        </p:spPr>
        <p:txBody>
          <a:bodyPr wrap="square">
            <a:spAutoFit/>
          </a:bodyPr>
          <a:lstStyle/>
          <a:p>
            <a:pPr marL="0" indent="0">
              <a:spcBef>
                <a:spcPts val="0"/>
              </a:spcBef>
              <a:buNone/>
            </a:pPr>
            <a:r>
              <a:rPr lang="en-US" sz="2800" dirty="0"/>
              <a:t>Outline:</a:t>
            </a:r>
          </a:p>
          <a:p>
            <a:pPr>
              <a:spcBef>
                <a:spcPts val="0"/>
              </a:spcBef>
            </a:pPr>
            <a:r>
              <a:rPr lang="en-US" sz="2800" dirty="0"/>
              <a:t>God’s Concern for His people. Verses 1-4</a:t>
            </a:r>
          </a:p>
          <a:p>
            <a:pPr lvl="1">
              <a:spcBef>
                <a:spcPts val="0"/>
              </a:spcBef>
            </a:pPr>
            <a:r>
              <a:rPr lang="en-US" dirty="0"/>
              <a:t>As hearer of prayer. Verse 2</a:t>
            </a:r>
          </a:p>
          <a:p>
            <a:pPr lvl="1">
              <a:spcBef>
                <a:spcPts val="0"/>
              </a:spcBef>
            </a:pPr>
            <a:r>
              <a:rPr lang="en-US" dirty="0"/>
              <a:t>As one who forgives sin. Verse 3</a:t>
            </a:r>
          </a:p>
          <a:p>
            <a:pPr lvl="1">
              <a:spcBef>
                <a:spcPts val="0"/>
              </a:spcBef>
            </a:pPr>
            <a:r>
              <a:rPr lang="en-US" dirty="0"/>
              <a:t>As the giver of blessings. Verse 4</a:t>
            </a:r>
          </a:p>
          <a:p>
            <a:pPr>
              <a:spcBef>
                <a:spcPts val="0"/>
              </a:spcBef>
            </a:pPr>
            <a:r>
              <a:rPr lang="en-US" sz="2800" dirty="0"/>
              <a:t>God’s power at work on behalf of His people. Verses 5-8</a:t>
            </a:r>
          </a:p>
          <a:p>
            <a:pPr lvl="1">
              <a:spcBef>
                <a:spcPts val="0"/>
              </a:spcBef>
            </a:pPr>
            <a:r>
              <a:rPr lang="en-US" dirty="0"/>
              <a:t>He saves His people.</a:t>
            </a:r>
          </a:p>
          <a:p>
            <a:pPr lvl="1">
              <a:spcBef>
                <a:spcPts val="0"/>
              </a:spcBef>
            </a:pPr>
            <a:r>
              <a:rPr lang="en-US" dirty="0"/>
              <a:t>He gives confidence to His people.</a:t>
            </a:r>
          </a:p>
          <a:p>
            <a:pPr lvl="1">
              <a:spcBef>
                <a:spcPts val="0"/>
              </a:spcBef>
            </a:pPr>
            <a:r>
              <a:rPr lang="en-US" dirty="0"/>
              <a:t>He creates and controls nature.</a:t>
            </a:r>
          </a:p>
          <a:p>
            <a:pPr>
              <a:spcBef>
                <a:spcPts val="0"/>
              </a:spcBef>
            </a:pPr>
            <a:r>
              <a:rPr lang="en-US" sz="2800" dirty="0"/>
              <a:t>God’s provisions for His people. Verses 9-13</a:t>
            </a:r>
          </a:p>
        </p:txBody>
      </p:sp>
      <p:sp>
        <p:nvSpPr>
          <p:cNvPr id="6" name="Title 1">
            <a:extLst>
              <a:ext uri="{FF2B5EF4-FFF2-40B4-BE49-F238E27FC236}">
                <a16:creationId xmlns:a16="http://schemas.microsoft.com/office/drawing/2014/main" id="{639457B0-1A4E-4409-BDFF-9E8E87DD6E42}"/>
              </a:ext>
            </a:extLst>
          </p:cNvPr>
          <p:cNvSpPr>
            <a:spLocks noGrp="1"/>
          </p:cNvSpPr>
          <p:nvPr>
            <p:ph type="title"/>
          </p:nvPr>
        </p:nvSpPr>
        <p:spPr>
          <a:xfrm>
            <a:off x="94267" y="50237"/>
            <a:ext cx="8946037" cy="2123658"/>
          </a:xfrm>
        </p:spPr>
        <p:txBody>
          <a:bodyPr wrap="square">
            <a:spAutoFit/>
          </a:bodyPr>
          <a:lstStyle/>
          <a:p>
            <a:r>
              <a:rPr lang="en-US" dirty="0">
                <a:solidFill>
                  <a:schemeClr val="tx1"/>
                </a:solidFill>
              </a:rPr>
              <a:t>Psalms 65</a:t>
            </a:r>
            <a:br>
              <a:rPr lang="en-US" dirty="0">
                <a:solidFill>
                  <a:schemeClr val="tx1"/>
                </a:solidFill>
              </a:rPr>
            </a:br>
            <a:r>
              <a:rPr lang="en-US" dirty="0">
                <a:solidFill>
                  <a:schemeClr val="tx1"/>
                </a:solidFill>
              </a:rPr>
              <a:t>Praise And Thanksgiving For God’s Abundant Favor To Earth And Man</a:t>
            </a:r>
          </a:p>
        </p:txBody>
      </p:sp>
    </p:spTree>
    <p:extLst>
      <p:ext uri="{BB962C8B-B14F-4D97-AF65-F5344CB8AC3E}">
        <p14:creationId xmlns:p14="http://schemas.microsoft.com/office/powerpoint/2010/main" val="3250681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EF9446-7499-4EF8-8B63-1B12B29D352F}"/>
              </a:ext>
            </a:extLst>
          </p:cNvPr>
          <p:cNvSpPr>
            <a:spLocks noGrp="1"/>
          </p:cNvSpPr>
          <p:nvPr>
            <p:ph idx="1"/>
          </p:nvPr>
        </p:nvSpPr>
        <p:spPr>
          <a:xfrm>
            <a:off x="367648" y="2420341"/>
            <a:ext cx="8441703" cy="4031873"/>
          </a:xfrm>
        </p:spPr>
        <p:txBody>
          <a:bodyPr wrap="square">
            <a:spAutoFit/>
          </a:bodyPr>
          <a:lstStyle/>
          <a:p>
            <a:pPr marL="0" indent="0">
              <a:spcBef>
                <a:spcPts val="0"/>
              </a:spcBef>
              <a:buNone/>
            </a:pPr>
            <a:r>
              <a:rPr lang="en-US" dirty="0"/>
              <a:t>Psalms 65 also speaks of matters particularly close to the heart of David.</a:t>
            </a:r>
          </a:p>
          <a:p>
            <a:pPr marL="514350" indent="-514350">
              <a:spcBef>
                <a:spcPts val="0"/>
              </a:spcBef>
              <a:buAutoNum type="arabicPeriod"/>
            </a:pPr>
            <a:r>
              <a:rPr lang="en-US" dirty="0"/>
              <a:t>The importance of the house of God.</a:t>
            </a:r>
            <a:br>
              <a:rPr lang="en-US" dirty="0"/>
            </a:br>
            <a:r>
              <a:rPr lang="en-US" dirty="0"/>
              <a:t>(verse 4; 1 Chronicles 28:1-29:22)</a:t>
            </a:r>
          </a:p>
          <a:p>
            <a:pPr marL="514350" indent="-514350">
              <a:spcBef>
                <a:spcPts val="0"/>
              </a:spcBef>
              <a:buAutoNum type="arabicPeriod"/>
            </a:pPr>
            <a:r>
              <a:rPr lang="en-US" dirty="0"/>
              <a:t>God’s choice of Zion as His dwelling place.</a:t>
            </a:r>
            <a:br>
              <a:rPr lang="en-US" dirty="0"/>
            </a:br>
            <a:r>
              <a:rPr lang="en-US" dirty="0"/>
              <a:t>(verse 1; 1 Chronicles 21:15-26; 2 Chronicles 3:1)</a:t>
            </a:r>
          </a:p>
          <a:p>
            <a:pPr marL="514350" indent="-514350">
              <a:spcBef>
                <a:spcPts val="0"/>
              </a:spcBef>
              <a:buAutoNum type="arabicPeriod"/>
            </a:pPr>
            <a:r>
              <a:rPr lang="en-US" dirty="0"/>
              <a:t>The submission of the foreign nations to the God of Israel (verses 2, 5, 8; 1 Samuel 17:45-47).</a:t>
            </a:r>
          </a:p>
        </p:txBody>
      </p:sp>
      <p:sp>
        <p:nvSpPr>
          <p:cNvPr id="6" name="Title 1">
            <a:extLst>
              <a:ext uri="{FF2B5EF4-FFF2-40B4-BE49-F238E27FC236}">
                <a16:creationId xmlns:a16="http://schemas.microsoft.com/office/drawing/2014/main" id="{63B22686-B638-43AC-9DA9-EA68CC1E83CD}"/>
              </a:ext>
            </a:extLst>
          </p:cNvPr>
          <p:cNvSpPr>
            <a:spLocks noGrp="1"/>
          </p:cNvSpPr>
          <p:nvPr>
            <p:ph type="title"/>
          </p:nvPr>
        </p:nvSpPr>
        <p:spPr>
          <a:xfrm>
            <a:off x="94267" y="50237"/>
            <a:ext cx="8946037" cy="2123658"/>
          </a:xfrm>
        </p:spPr>
        <p:txBody>
          <a:bodyPr wrap="square">
            <a:spAutoFit/>
          </a:bodyPr>
          <a:lstStyle/>
          <a:p>
            <a:r>
              <a:rPr lang="en-US" dirty="0">
                <a:solidFill>
                  <a:schemeClr val="tx1"/>
                </a:solidFill>
              </a:rPr>
              <a:t>Psalms 65</a:t>
            </a:r>
            <a:br>
              <a:rPr lang="en-US" dirty="0">
                <a:solidFill>
                  <a:schemeClr val="tx1"/>
                </a:solidFill>
              </a:rPr>
            </a:br>
            <a:r>
              <a:rPr lang="en-US" dirty="0">
                <a:solidFill>
                  <a:schemeClr val="tx1"/>
                </a:solidFill>
              </a:rPr>
              <a:t>Praise And Thanksgiving For God’s Abundant Favor To Earth And Man</a:t>
            </a:r>
          </a:p>
        </p:txBody>
      </p:sp>
    </p:spTree>
    <p:extLst>
      <p:ext uri="{BB962C8B-B14F-4D97-AF65-F5344CB8AC3E}">
        <p14:creationId xmlns:p14="http://schemas.microsoft.com/office/powerpoint/2010/main" val="1057105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75EC5D-9CEC-471F-9A35-3C05BB236F47}"/>
              </a:ext>
            </a:extLst>
          </p:cNvPr>
          <p:cNvSpPr>
            <a:spLocks noGrp="1"/>
          </p:cNvSpPr>
          <p:nvPr>
            <p:ph idx="1"/>
          </p:nvPr>
        </p:nvSpPr>
        <p:spPr>
          <a:xfrm>
            <a:off x="103697" y="2234650"/>
            <a:ext cx="8946036" cy="4339650"/>
          </a:xfrm>
        </p:spPr>
        <p:txBody>
          <a:bodyPr wrap="square">
            <a:spAutoFit/>
          </a:bodyPr>
          <a:lstStyle/>
          <a:p>
            <a:pPr marL="0" indent="0">
              <a:spcBef>
                <a:spcPts val="0"/>
              </a:spcBef>
              <a:buNone/>
            </a:pPr>
            <a:r>
              <a:rPr lang="en-US" sz="2300" dirty="0"/>
              <a:t>God’s Concern for His people. Verses 1-4</a:t>
            </a:r>
          </a:p>
          <a:p>
            <a:pPr marL="0" indent="0">
              <a:spcBef>
                <a:spcPts val="0"/>
              </a:spcBef>
              <a:buNone/>
            </a:pPr>
            <a:r>
              <a:rPr lang="en-US" sz="2300" dirty="0"/>
              <a:t>Psalms 65:1, </a:t>
            </a:r>
            <a:r>
              <a:rPr lang="en-US" sz="2300" i="1" dirty="0"/>
              <a:t>“Praise waiteth for thee, O God, in Zion; and unto thee shall the vow be performed.”</a:t>
            </a:r>
          </a:p>
          <a:p>
            <a:pPr>
              <a:spcBef>
                <a:spcPts val="0"/>
              </a:spcBef>
            </a:pPr>
            <a:r>
              <a:rPr lang="en-US" sz="2300" dirty="0"/>
              <a:t>God is not to be worshiped in any way that man pleases.</a:t>
            </a:r>
          </a:p>
          <a:p>
            <a:pPr>
              <a:spcBef>
                <a:spcPts val="0"/>
              </a:spcBef>
            </a:pPr>
            <a:r>
              <a:rPr lang="en-US" sz="2300" dirty="0"/>
              <a:t>Worship was to be offered only to Him, never to anyone or anything else (Deuteronomy 6:13-14; 10:20; Matthew 4:10); and it is to be offered only in the place He has appointed (Deuteronomy 12:5-27), in Zion (between the time of David and the time of Christ, the earthly Mount Zion).</a:t>
            </a:r>
          </a:p>
          <a:p>
            <a:pPr>
              <a:spcBef>
                <a:spcPts val="0"/>
              </a:spcBef>
            </a:pPr>
            <a:r>
              <a:rPr lang="en-US" sz="2300" dirty="0"/>
              <a:t>The reference here is likely to the vows or promises which the people had made in view of the manifest judgments of God and the proofs of His goodness. Psalms 132:13-14; cf. Psalms 22:25; 50:14; 56:12.</a:t>
            </a:r>
          </a:p>
          <a:p>
            <a:pPr lvl="1">
              <a:spcBef>
                <a:spcPts val="0"/>
              </a:spcBef>
            </a:pPr>
            <a:r>
              <a:rPr lang="en-US" sz="2300" dirty="0"/>
              <a:t>Those vows they were now ready to carry out in expressions of praise.</a:t>
            </a:r>
          </a:p>
        </p:txBody>
      </p:sp>
      <p:sp>
        <p:nvSpPr>
          <p:cNvPr id="6" name="Title 1">
            <a:extLst>
              <a:ext uri="{FF2B5EF4-FFF2-40B4-BE49-F238E27FC236}">
                <a16:creationId xmlns:a16="http://schemas.microsoft.com/office/drawing/2014/main" id="{8515FE9C-67AF-497C-9FE6-A72BED857C72}"/>
              </a:ext>
            </a:extLst>
          </p:cNvPr>
          <p:cNvSpPr>
            <a:spLocks noGrp="1"/>
          </p:cNvSpPr>
          <p:nvPr>
            <p:ph type="title"/>
          </p:nvPr>
        </p:nvSpPr>
        <p:spPr>
          <a:xfrm>
            <a:off x="94267" y="50237"/>
            <a:ext cx="8946037" cy="2123658"/>
          </a:xfrm>
        </p:spPr>
        <p:txBody>
          <a:bodyPr wrap="square">
            <a:spAutoFit/>
          </a:bodyPr>
          <a:lstStyle/>
          <a:p>
            <a:r>
              <a:rPr lang="en-US" dirty="0">
                <a:solidFill>
                  <a:schemeClr val="tx1"/>
                </a:solidFill>
              </a:rPr>
              <a:t>Psalms 65</a:t>
            </a:r>
            <a:br>
              <a:rPr lang="en-US" dirty="0">
                <a:solidFill>
                  <a:schemeClr val="tx1"/>
                </a:solidFill>
              </a:rPr>
            </a:br>
            <a:r>
              <a:rPr lang="en-US" dirty="0">
                <a:solidFill>
                  <a:schemeClr val="tx1"/>
                </a:solidFill>
              </a:rPr>
              <a:t>Praise And Thanksgiving For God’s Abundant Favor To Earth And Man</a:t>
            </a:r>
          </a:p>
        </p:txBody>
      </p:sp>
    </p:spTree>
    <p:extLst>
      <p:ext uri="{BB962C8B-B14F-4D97-AF65-F5344CB8AC3E}">
        <p14:creationId xmlns:p14="http://schemas.microsoft.com/office/powerpoint/2010/main" val="1037787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75EC5D-9CEC-471F-9A35-3C05BB236F47}"/>
              </a:ext>
            </a:extLst>
          </p:cNvPr>
          <p:cNvSpPr>
            <a:spLocks noGrp="1"/>
          </p:cNvSpPr>
          <p:nvPr>
            <p:ph idx="1"/>
          </p:nvPr>
        </p:nvSpPr>
        <p:spPr>
          <a:xfrm>
            <a:off x="103696" y="2207525"/>
            <a:ext cx="8936608" cy="4462760"/>
          </a:xfrm>
        </p:spPr>
        <p:txBody>
          <a:bodyPr wrap="square">
            <a:spAutoFit/>
          </a:bodyPr>
          <a:lstStyle/>
          <a:p>
            <a:pPr marL="0" indent="0">
              <a:spcBef>
                <a:spcPts val="0"/>
              </a:spcBef>
              <a:buNone/>
            </a:pPr>
            <a:r>
              <a:rPr lang="en-US" sz="2800" dirty="0"/>
              <a:t>God’s Concern for His people. Verses 1-4</a:t>
            </a:r>
          </a:p>
          <a:p>
            <a:pPr marL="0" indent="0">
              <a:spcBef>
                <a:spcPts val="0"/>
              </a:spcBef>
              <a:buNone/>
            </a:pPr>
            <a:r>
              <a:rPr lang="en-US" sz="2800" dirty="0"/>
              <a:t>Psalms 65:2, </a:t>
            </a:r>
            <a:r>
              <a:rPr lang="en-US" sz="2800" i="1" dirty="0"/>
              <a:t>“O thou that hearest prayer, unto thee shall all flesh come.”</a:t>
            </a:r>
          </a:p>
          <a:p>
            <a:pPr>
              <a:spcBef>
                <a:spcPts val="0"/>
              </a:spcBef>
            </a:pPr>
            <a:r>
              <a:rPr lang="en-US" sz="2800" dirty="0"/>
              <a:t>Other gods cannot hear the appeals of their worshipers</a:t>
            </a:r>
            <a:br>
              <a:rPr lang="en-US" sz="2800" dirty="0"/>
            </a:br>
            <a:r>
              <a:rPr lang="en-US" sz="2800" dirty="0"/>
              <a:t>(cf. 1 Kings 18:29).</a:t>
            </a:r>
          </a:p>
          <a:p>
            <a:pPr>
              <a:spcBef>
                <a:spcPts val="0"/>
              </a:spcBef>
            </a:pPr>
            <a:r>
              <a:rPr lang="en-US" sz="2800" dirty="0"/>
              <a:t>Only the true God has the power to hear prayer and respond to it (cf. 1 Kings 18:37-39).</a:t>
            </a:r>
          </a:p>
          <a:p>
            <a:pPr>
              <a:spcBef>
                <a:spcPts val="0"/>
              </a:spcBef>
            </a:pPr>
            <a:r>
              <a:rPr lang="en-US" sz="2800" dirty="0"/>
              <a:t>NOTE: All flesh shall come to HIM. (Luke 2:30-32; Colossians 1:6, 23; Revelation 5:9; cf. Galatians 1:6-7)</a:t>
            </a:r>
          </a:p>
          <a:p>
            <a:pPr>
              <a:spcBef>
                <a:spcPts val="0"/>
              </a:spcBef>
            </a:pPr>
            <a:r>
              <a:rPr lang="en-US" sz="2800" dirty="0"/>
              <a:t>No other being can supply man’s needs.</a:t>
            </a:r>
          </a:p>
        </p:txBody>
      </p:sp>
      <p:sp>
        <p:nvSpPr>
          <p:cNvPr id="6" name="Title 1">
            <a:extLst>
              <a:ext uri="{FF2B5EF4-FFF2-40B4-BE49-F238E27FC236}">
                <a16:creationId xmlns:a16="http://schemas.microsoft.com/office/drawing/2014/main" id="{7E72271E-0616-4DE7-AB4E-8FF65F6BC88C}"/>
              </a:ext>
            </a:extLst>
          </p:cNvPr>
          <p:cNvSpPr>
            <a:spLocks noGrp="1"/>
          </p:cNvSpPr>
          <p:nvPr>
            <p:ph type="title"/>
          </p:nvPr>
        </p:nvSpPr>
        <p:spPr>
          <a:xfrm>
            <a:off x="94267" y="50237"/>
            <a:ext cx="8946037" cy="2123658"/>
          </a:xfrm>
        </p:spPr>
        <p:txBody>
          <a:bodyPr wrap="square">
            <a:spAutoFit/>
          </a:bodyPr>
          <a:lstStyle/>
          <a:p>
            <a:r>
              <a:rPr lang="en-US" dirty="0">
                <a:solidFill>
                  <a:schemeClr val="tx1"/>
                </a:solidFill>
              </a:rPr>
              <a:t>Psalms 65</a:t>
            </a:r>
            <a:br>
              <a:rPr lang="en-US" dirty="0">
                <a:solidFill>
                  <a:schemeClr val="tx1"/>
                </a:solidFill>
              </a:rPr>
            </a:br>
            <a:r>
              <a:rPr lang="en-US" dirty="0">
                <a:solidFill>
                  <a:schemeClr val="tx1"/>
                </a:solidFill>
              </a:rPr>
              <a:t>Praise And Thanksgiving For God’s Abundant Favor To Earth And Man</a:t>
            </a:r>
          </a:p>
        </p:txBody>
      </p:sp>
    </p:spTree>
    <p:extLst>
      <p:ext uri="{BB962C8B-B14F-4D97-AF65-F5344CB8AC3E}">
        <p14:creationId xmlns:p14="http://schemas.microsoft.com/office/powerpoint/2010/main" val="2815415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75EC5D-9CEC-471F-9A35-3C05BB236F47}"/>
              </a:ext>
            </a:extLst>
          </p:cNvPr>
          <p:cNvSpPr>
            <a:spLocks noGrp="1"/>
          </p:cNvSpPr>
          <p:nvPr>
            <p:ph idx="1"/>
          </p:nvPr>
        </p:nvSpPr>
        <p:spPr>
          <a:xfrm>
            <a:off x="628650" y="2282941"/>
            <a:ext cx="7886700" cy="4191917"/>
          </a:xfrm>
        </p:spPr>
        <p:txBody>
          <a:bodyPr>
            <a:spAutoFit/>
          </a:bodyPr>
          <a:lstStyle/>
          <a:p>
            <a:pPr marL="0" indent="0">
              <a:buNone/>
            </a:pPr>
            <a:r>
              <a:rPr lang="en-US" dirty="0"/>
              <a:t>God’s Concern for His people. Verses 1-4</a:t>
            </a:r>
          </a:p>
          <a:p>
            <a:pPr marL="0" indent="0">
              <a:buNone/>
            </a:pPr>
            <a:r>
              <a:rPr lang="en-US" dirty="0"/>
              <a:t>Psalms 65:3, </a:t>
            </a:r>
            <a:r>
              <a:rPr lang="en-US" i="1" dirty="0"/>
              <a:t>“Iniquities prevail against me: as for our transgressions, thou wilt forgive them.”</a:t>
            </a:r>
          </a:p>
          <a:p>
            <a:r>
              <a:rPr lang="en-US" dirty="0"/>
              <a:t>It is God who makes atonement for sin (Psalms 38:4 78:38; 79:9; Deuteronomy. 21:8; 32:43).</a:t>
            </a:r>
          </a:p>
          <a:p>
            <a:pPr lvl="1"/>
            <a:r>
              <a:rPr lang="en-US" dirty="0"/>
              <a:t>Man cannot make provisions for his own atonement. cf. Psalms 51:2</a:t>
            </a:r>
          </a:p>
        </p:txBody>
      </p:sp>
      <p:sp>
        <p:nvSpPr>
          <p:cNvPr id="6" name="Title 1">
            <a:extLst>
              <a:ext uri="{FF2B5EF4-FFF2-40B4-BE49-F238E27FC236}">
                <a16:creationId xmlns:a16="http://schemas.microsoft.com/office/drawing/2014/main" id="{8EC67C0E-19B5-4C85-83C1-C1FB9B541B25}"/>
              </a:ext>
            </a:extLst>
          </p:cNvPr>
          <p:cNvSpPr>
            <a:spLocks noGrp="1"/>
          </p:cNvSpPr>
          <p:nvPr>
            <p:ph type="title"/>
          </p:nvPr>
        </p:nvSpPr>
        <p:spPr>
          <a:xfrm>
            <a:off x="94267" y="50237"/>
            <a:ext cx="8946037" cy="2123658"/>
          </a:xfrm>
        </p:spPr>
        <p:txBody>
          <a:bodyPr wrap="square">
            <a:spAutoFit/>
          </a:bodyPr>
          <a:lstStyle/>
          <a:p>
            <a:r>
              <a:rPr lang="en-US" dirty="0">
                <a:solidFill>
                  <a:schemeClr val="tx1"/>
                </a:solidFill>
              </a:rPr>
              <a:t>Psalms 65</a:t>
            </a:r>
            <a:br>
              <a:rPr lang="en-US" dirty="0">
                <a:solidFill>
                  <a:schemeClr val="tx1"/>
                </a:solidFill>
              </a:rPr>
            </a:br>
            <a:r>
              <a:rPr lang="en-US" dirty="0">
                <a:solidFill>
                  <a:schemeClr val="tx1"/>
                </a:solidFill>
              </a:rPr>
              <a:t>Praise And Thanksgiving For God’s Abundant Favor To Earth And Man</a:t>
            </a:r>
          </a:p>
        </p:txBody>
      </p:sp>
    </p:spTree>
    <p:extLst>
      <p:ext uri="{BB962C8B-B14F-4D97-AF65-F5344CB8AC3E}">
        <p14:creationId xmlns:p14="http://schemas.microsoft.com/office/powerpoint/2010/main" val="33802756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75EC5D-9CEC-471F-9A35-3C05BB236F47}"/>
              </a:ext>
            </a:extLst>
          </p:cNvPr>
          <p:cNvSpPr>
            <a:spLocks noGrp="1"/>
          </p:cNvSpPr>
          <p:nvPr>
            <p:ph idx="1"/>
          </p:nvPr>
        </p:nvSpPr>
        <p:spPr>
          <a:xfrm>
            <a:off x="103696" y="2150963"/>
            <a:ext cx="8936608" cy="4555093"/>
          </a:xfrm>
        </p:spPr>
        <p:txBody>
          <a:bodyPr wrap="square">
            <a:spAutoFit/>
          </a:bodyPr>
          <a:lstStyle/>
          <a:p>
            <a:pPr marL="0" indent="0">
              <a:spcBef>
                <a:spcPts val="0"/>
              </a:spcBef>
              <a:buNone/>
            </a:pPr>
            <a:r>
              <a:rPr lang="en-US" sz="2900" dirty="0"/>
              <a:t>God’s Concern for His people. Verses 1-4</a:t>
            </a:r>
          </a:p>
          <a:p>
            <a:pPr marL="0" indent="0">
              <a:spcBef>
                <a:spcPts val="0"/>
              </a:spcBef>
              <a:buNone/>
            </a:pPr>
            <a:r>
              <a:rPr lang="en-US" sz="2900" dirty="0"/>
              <a:t>Psalms 65:4, </a:t>
            </a:r>
            <a:r>
              <a:rPr lang="en-US" sz="2900" i="1" dirty="0"/>
              <a:t>“Blessed is the man whom thou choosest, and causest to approach (unto thee), that he may dwell in thy courts: we shall be satisfied with the goodness of thy house, Thy holy temple.”</a:t>
            </a:r>
          </a:p>
          <a:p>
            <a:pPr>
              <a:spcBef>
                <a:spcPts val="0"/>
              </a:spcBef>
            </a:pPr>
            <a:r>
              <a:rPr lang="en-US" sz="2900" dirty="0"/>
              <a:t>Man shall be satisfied with the blessings of God. Ephesians 1:3-4; 1 Peter 1:2-3.</a:t>
            </a:r>
          </a:p>
          <a:p>
            <a:pPr>
              <a:spcBef>
                <a:spcPts val="0"/>
              </a:spcBef>
            </a:pPr>
            <a:r>
              <a:rPr lang="en-US" sz="2900" dirty="0"/>
              <a:t>Remember, under the new covenant, all whom God chooses are priests (Revelation 1:6; 5:10) and are themselves parts of God’s holy temple (1 Peter 2:5; Ephesians 2:20-22; Revelation 3:12).</a:t>
            </a:r>
          </a:p>
        </p:txBody>
      </p:sp>
      <p:sp>
        <p:nvSpPr>
          <p:cNvPr id="6" name="Title 1">
            <a:extLst>
              <a:ext uri="{FF2B5EF4-FFF2-40B4-BE49-F238E27FC236}">
                <a16:creationId xmlns:a16="http://schemas.microsoft.com/office/drawing/2014/main" id="{407D6BCA-3BFF-4983-9F8E-619862589D23}"/>
              </a:ext>
            </a:extLst>
          </p:cNvPr>
          <p:cNvSpPr>
            <a:spLocks noGrp="1"/>
          </p:cNvSpPr>
          <p:nvPr>
            <p:ph type="title"/>
          </p:nvPr>
        </p:nvSpPr>
        <p:spPr>
          <a:xfrm>
            <a:off x="94267" y="50237"/>
            <a:ext cx="8946037" cy="2123658"/>
          </a:xfrm>
        </p:spPr>
        <p:txBody>
          <a:bodyPr wrap="square">
            <a:spAutoFit/>
          </a:bodyPr>
          <a:lstStyle/>
          <a:p>
            <a:r>
              <a:rPr lang="en-US" dirty="0">
                <a:solidFill>
                  <a:schemeClr val="tx1"/>
                </a:solidFill>
              </a:rPr>
              <a:t>Psalms 65</a:t>
            </a:r>
            <a:br>
              <a:rPr lang="en-US" dirty="0">
                <a:solidFill>
                  <a:schemeClr val="tx1"/>
                </a:solidFill>
              </a:rPr>
            </a:br>
            <a:r>
              <a:rPr lang="en-US" dirty="0">
                <a:solidFill>
                  <a:schemeClr val="tx1"/>
                </a:solidFill>
              </a:rPr>
              <a:t>Praise And Thanksgiving For God’s Abundant Favor To Earth And Man</a:t>
            </a:r>
          </a:p>
        </p:txBody>
      </p:sp>
    </p:spTree>
    <p:extLst>
      <p:ext uri="{BB962C8B-B14F-4D97-AF65-F5344CB8AC3E}">
        <p14:creationId xmlns:p14="http://schemas.microsoft.com/office/powerpoint/2010/main" val="1685065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75EC5D-9CEC-471F-9A35-3C05BB236F47}"/>
              </a:ext>
            </a:extLst>
          </p:cNvPr>
          <p:cNvSpPr>
            <a:spLocks noGrp="1"/>
          </p:cNvSpPr>
          <p:nvPr>
            <p:ph idx="1"/>
          </p:nvPr>
        </p:nvSpPr>
        <p:spPr>
          <a:xfrm>
            <a:off x="94267" y="2141536"/>
            <a:ext cx="8946037" cy="4247317"/>
          </a:xfrm>
        </p:spPr>
        <p:txBody>
          <a:bodyPr wrap="square">
            <a:spAutoFit/>
          </a:bodyPr>
          <a:lstStyle/>
          <a:p>
            <a:pPr marL="0" indent="0">
              <a:spcBef>
                <a:spcPts val="0"/>
              </a:spcBef>
              <a:buNone/>
            </a:pPr>
            <a:r>
              <a:rPr lang="en-US" sz="2700" dirty="0"/>
              <a:t>God’s power at work on behalf of His people. Verses 5-8</a:t>
            </a:r>
          </a:p>
          <a:p>
            <a:pPr marL="0" indent="0">
              <a:spcBef>
                <a:spcPts val="0"/>
              </a:spcBef>
              <a:buNone/>
            </a:pPr>
            <a:r>
              <a:rPr lang="en-US" sz="2700" dirty="0"/>
              <a:t>Psalms 65:5, </a:t>
            </a:r>
            <a:r>
              <a:rPr lang="en-US" sz="2700" i="1" dirty="0"/>
              <a:t>“By terrible things thou wilt answer us in righteousness, Oh God of our salvation, Thou that art the confidence of all the ends of the earth, and of them that are afar off upon the sea”</a:t>
            </a:r>
          </a:p>
          <a:p>
            <a:pPr>
              <a:spcBef>
                <a:spcPts val="0"/>
              </a:spcBef>
            </a:pPr>
            <a:r>
              <a:rPr lang="en-US" sz="2700" dirty="0"/>
              <a:t>NOTE: God will hear His people’s prayers (verse 2) and answer them (Isaiah 65:24; cf. Matthew 7:7-8; 1 John 5:14-15) in righteousness (Psalms 103:6; Zephaniah 3:5).</a:t>
            </a:r>
            <a:br>
              <a:rPr lang="en-US" sz="2700" dirty="0"/>
            </a:br>
            <a:r>
              <a:rPr lang="en-US" sz="2700" dirty="0"/>
              <a:t>See also, 1 Peter 3:12</a:t>
            </a:r>
          </a:p>
          <a:p>
            <a:pPr>
              <a:spcBef>
                <a:spcPts val="0"/>
              </a:spcBef>
            </a:pPr>
            <a:r>
              <a:rPr lang="en-US" sz="2700" dirty="0"/>
              <a:t>All men can trust God (confidence) just as the seaman.</a:t>
            </a:r>
            <a:br>
              <a:rPr lang="en-US" sz="2700" dirty="0"/>
            </a:br>
            <a:r>
              <a:rPr lang="en-US" sz="2700" dirty="0"/>
              <a:t>cf. Psalms 107:23-30.</a:t>
            </a:r>
          </a:p>
        </p:txBody>
      </p:sp>
      <p:sp>
        <p:nvSpPr>
          <p:cNvPr id="6" name="Title 1">
            <a:extLst>
              <a:ext uri="{FF2B5EF4-FFF2-40B4-BE49-F238E27FC236}">
                <a16:creationId xmlns:a16="http://schemas.microsoft.com/office/drawing/2014/main" id="{CD43E97F-1150-497F-9099-B0BD40D2C264}"/>
              </a:ext>
            </a:extLst>
          </p:cNvPr>
          <p:cNvSpPr>
            <a:spLocks noGrp="1"/>
          </p:cNvSpPr>
          <p:nvPr>
            <p:ph type="title"/>
          </p:nvPr>
        </p:nvSpPr>
        <p:spPr>
          <a:xfrm>
            <a:off x="94267" y="50237"/>
            <a:ext cx="8946037" cy="2123658"/>
          </a:xfrm>
        </p:spPr>
        <p:txBody>
          <a:bodyPr wrap="square">
            <a:spAutoFit/>
          </a:bodyPr>
          <a:lstStyle/>
          <a:p>
            <a:r>
              <a:rPr lang="en-US" dirty="0">
                <a:solidFill>
                  <a:schemeClr val="tx1"/>
                </a:solidFill>
              </a:rPr>
              <a:t>Psalms 65</a:t>
            </a:r>
            <a:br>
              <a:rPr lang="en-US" dirty="0">
                <a:solidFill>
                  <a:schemeClr val="tx1"/>
                </a:solidFill>
              </a:rPr>
            </a:br>
            <a:r>
              <a:rPr lang="en-US" dirty="0">
                <a:solidFill>
                  <a:schemeClr val="tx1"/>
                </a:solidFill>
              </a:rPr>
              <a:t>Praise And Thanksgiving For God’s Abundant Favor To Earth And Man</a:t>
            </a:r>
          </a:p>
        </p:txBody>
      </p:sp>
    </p:spTree>
    <p:extLst>
      <p:ext uri="{BB962C8B-B14F-4D97-AF65-F5344CB8AC3E}">
        <p14:creationId xmlns:p14="http://schemas.microsoft.com/office/powerpoint/2010/main" val="2330942030"/>
      </p:ext>
    </p:extLst>
  </p:cSld>
  <p:clrMapOvr>
    <a:masterClrMapping/>
  </p:clrMapOvr>
</p:sld>
</file>

<file path=ppt/theme/theme1.xml><?xml version="1.0" encoding="utf-8"?>
<a:theme xmlns:a="http://schemas.openxmlformats.org/drawingml/2006/main" name="Theme1">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547</TotalTime>
  <Words>958</Words>
  <Application>Microsoft Office PowerPoint</Application>
  <PresentationFormat>On-screen Show (4:3)</PresentationFormat>
  <Paragraphs>57</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Garamond</vt:lpstr>
      <vt:lpstr>Wingdings</vt:lpstr>
      <vt:lpstr>Theme1</vt:lpstr>
      <vt:lpstr>Studying the Psalms “Psalms of Praise”  Psalms 65</vt:lpstr>
      <vt:lpstr>Psalms 65 Praise And Thanksgiving For God’s Abundant Favor To Earth And Man</vt:lpstr>
      <vt:lpstr>Psalms 65 Praise And Thanksgiving For God’s Abundant Favor To Earth And Man</vt:lpstr>
      <vt:lpstr>Psalms 65 Praise And Thanksgiving For God’s Abundant Favor To Earth And Man</vt:lpstr>
      <vt:lpstr>Psalms 65 Praise And Thanksgiving For God’s Abundant Favor To Earth And Man</vt:lpstr>
      <vt:lpstr>Psalms 65 Praise And Thanksgiving For God’s Abundant Favor To Earth And Man</vt:lpstr>
      <vt:lpstr>Psalms 65 Praise And Thanksgiving For God’s Abundant Favor To Earth And Man</vt:lpstr>
      <vt:lpstr>Psalms 65 Praise And Thanksgiving For God’s Abundant Favor To Earth And Man</vt:lpstr>
      <vt:lpstr>Psalms 65 Praise And Thanksgiving For God’s Abundant Favor To Earth And Man</vt:lpstr>
      <vt:lpstr>Psalms 65 Praise And Thanksgiving For God’s Abundant Favor To Earth And Man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Psalm 65  Praise And Thanksgiving For God’s Abundant Favor To Earth And Man</dc:title>
  <dc:creator>mgalloway2715@gmail.com</dc:creator>
  <cp:lastModifiedBy>Richard Lidh</cp:lastModifiedBy>
  <cp:revision>13</cp:revision>
  <cp:lastPrinted>2022-04-23T19:57:18Z</cp:lastPrinted>
  <dcterms:created xsi:type="dcterms:W3CDTF">2022-03-13T02:27:22Z</dcterms:created>
  <dcterms:modified xsi:type="dcterms:W3CDTF">2022-04-23T19:57:42Z</dcterms:modified>
</cp:coreProperties>
</file>